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98B8-35BE-E219-A8A7-513352B4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492B4-D45C-3F4F-F663-EAA24FA2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D6FF6-A628-4849-A524-289A3D5E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C3EA0-ED2C-45BE-31E8-2BAE4869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64A2F-FBDD-AF9C-9E83-9B70D7A0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FC15-25E3-17B7-8E5D-C865F959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25CF2-D559-5190-0C5F-947EA14B0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9C20C-1958-CC2F-FC34-0A83A35D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3378D-0BFC-5D53-8BAE-370DA818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F440-8339-07D2-4C83-42C85A09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83E72-13A2-A93F-75AA-86F718E1D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38947-D085-F1F8-BDF5-2BBEECF2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DC92-9F74-4D25-D52F-472E5852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AA70A-9BB6-F3A8-6DF2-31D269BA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C13EA-F49F-FB4D-950F-E238333B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0730-FC25-6E77-4527-BB0B4B47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E577-89FA-5D12-75D1-0DE57B3B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44D0-6FD5-9771-37C1-7A843688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BB4D-8E66-89D9-E1C4-7A056C59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B1D1-51E3-1F19-25B5-752608BF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2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7C4A-5559-0042-13CB-81D31504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50909-7C4D-D35E-49BB-86147E35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7152A-A304-0DB8-B49F-A19C4EF3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44F7-8A79-5549-19CC-2B8C9FC3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15AD-6D67-5FED-6A3E-C0F1F18B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FD7A-AA4A-9594-684B-1C1DC6E5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B835-62FF-369D-F9BB-7F62DCD02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9C799-4C94-90CF-2A45-ACD15F815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D9C-93DA-E1C2-00EB-61E075E7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22A33-9378-5CF9-85F6-01325B76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CEF80-97B3-6056-E232-2C2C91AF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E060-53E1-8A29-2779-08B35D06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0517-998F-3BC8-3D68-3F83D294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0354-F85D-53F6-2369-6B5C71D2C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E0C76-2408-ED97-0938-0A25F0EC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9A921-502D-08F6-70A7-9F5099465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8986D-D22A-B126-AE3A-6FD4D247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525BB-53CD-B504-E295-26CEE8BC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84FA9-EC05-063E-CE01-4C6F1B84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797C-569B-3837-ED67-B7BC852F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3E62-E202-CA25-AC64-40D7354D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02891-621F-DBDE-989D-F04131D8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77589-5279-7558-AE60-8A0F0812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45ED8-F120-C1C9-A34F-C4E2E699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30F6A-1581-06C6-92D3-A4A2B092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B513E-A132-D15C-D8C9-27968D00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945-5424-64BC-DF49-27E71656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496D8-3777-714E-8392-CCCD0578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5207-B25D-48FC-0D56-1D491A32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BD765-5DB3-5998-B0C2-02B8C81B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D7AB7-2A57-50FE-E1EF-FB59A052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5BC74-C067-3B9B-3EE1-F43FD3A1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5D85-F77F-F3B4-3A28-8BCBAA38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66199-9568-006D-A29F-FA9864D09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BF183-063C-5DAC-FEDF-A681A13B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8C6F7-EC0B-CEF5-854F-AFFD028D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95027-442A-7F6E-8C20-E6C0CA4C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5064-A757-D2C7-00B4-E67BBCC6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5833C-44D8-D609-FEF3-4056B76F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7375B-ACE9-DE4C-8F8F-B7E07C5E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CD203-242D-F126-D0F3-D1A3C5E11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CA10-3AE0-0743-900B-4C774134264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1363F-6207-3714-8A8E-F54A72BEE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146B-963E-7E0F-09E9-B6D984207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B894-6E5E-A140-A2AA-FED0E640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4A29-83ED-EF1F-B1B3-E6FE150C2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CC0AE-1FBC-9873-7796-D0F9A32C8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69400-2B46-DC5C-2995-DA0A79AA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A98B-051E-D9A5-57B3-07FA92E9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01DE37-1C2E-392D-9CB3-F294AB51F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448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E259-A36B-BD0D-0F3C-1F5476F4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711A2A-D12F-6D9C-4218-8E921D87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61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8DA7-5A0F-F6C3-D0E6-34C9ECC6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71B28F-8409-4A65-55D0-B286D9BBD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47253" cy="6945330"/>
          </a:xfrm>
        </p:spPr>
      </p:pic>
    </p:spTree>
    <p:extLst>
      <p:ext uri="{BB962C8B-B14F-4D97-AF65-F5344CB8AC3E}">
        <p14:creationId xmlns:p14="http://schemas.microsoft.com/office/powerpoint/2010/main" val="304464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9C3B-7C35-71CC-244C-0BE68B65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23A64-75D3-7B57-3E9B-B0C33199A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395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228A-9168-ED00-6A35-CA5D72A5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06906-3784-9374-4458-317AA1055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478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95D6-D397-4F36-C27F-793CF1DF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3CC09A-08EE-6784-7349-826D852F8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25534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F190-6284-F2FA-11E1-1AC413F0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0E46A-37AE-05DC-94CC-7764FF017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663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1A9A-3097-E65C-79D3-42F4F58B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8A7A52-3066-9F8D-2BD0-912738E86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265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E7C9-ECA1-0823-2B87-BCB7BDCB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C8DC66-0FCC-15A2-5ACD-050E92898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7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9937-43F2-A029-C0C4-FA36D95E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89A15-593C-3C26-CDE7-DC05DCCEA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364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47E3-71DF-DCBF-6EEE-D8A97289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3D44D0-D6EA-19D5-4139-28E0DF913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172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D35D-3251-0423-526A-431F1B68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DDD772-1E75-FFF6-605C-9DC90ACE2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172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C8F5-6C6B-B6D5-6226-35BF108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48634-3B36-02BA-49C0-8E86BDF7E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96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37CC-4E9A-F028-DEBB-E2BFF938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7CD7A0-9713-84E4-DEAF-758B23032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6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Gallegos, Gilbert Jr.</cp:lastModifiedBy>
  <cp:revision>2</cp:revision>
  <dcterms:created xsi:type="dcterms:W3CDTF">2022-12-28T16:36:03Z</dcterms:created>
  <dcterms:modified xsi:type="dcterms:W3CDTF">2022-12-28T18:28:40Z</dcterms:modified>
</cp:coreProperties>
</file>